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handoutMasterIdLst>
    <p:handoutMasterId r:id="rId11"/>
  </p:handoutMasterIdLst>
  <p:sldIdLst>
    <p:sldId id="470" r:id="rId2"/>
    <p:sldId id="357" r:id="rId3"/>
    <p:sldId id="473" r:id="rId4"/>
    <p:sldId id="474" r:id="rId5"/>
    <p:sldId id="475" r:id="rId6"/>
    <p:sldId id="476" r:id="rId7"/>
    <p:sldId id="477" r:id="rId8"/>
    <p:sldId id="366" r:id="rId9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47" autoAdjust="0"/>
    <p:restoredTop sz="94674" autoAdjust="0"/>
  </p:normalViewPr>
  <p:slideViewPr>
    <p:cSldViewPr>
      <p:cViewPr varScale="1">
        <p:scale>
          <a:sx n="131" d="100"/>
          <a:sy n="131" d="100"/>
        </p:scale>
        <p:origin x="1016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F0CB78-7A2A-4D42-97D0-A14025AA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1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22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2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3B7891-34EB-40AF-95D8-DBE32809C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2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33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4800"/>
            <a:ext cx="6858000" cy="782637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D27C-E404-4C19-B902-F782FDED4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7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4E55-D0AD-4079-B843-82A679091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81C2-218C-4DEB-A6D8-8F1B60A91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6D36-FD70-403A-BD66-13A94BDA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3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E4EC6-2E2A-4806-B5B8-2ED5ADB9C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0A939-8FFC-4CFA-AAF5-6E2F80992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75D4-C6D0-4B2F-8F97-5CFE0097F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1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8DC8-4389-49A0-B0F4-64F3D9C24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BC59-C251-45E0-87C1-40BF32440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31E8B-A480-424D-A0AC-6BEC06CCD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455C-93C4-44D2-8338-FDF46D98A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0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7EE1C-A2E3-46AC-9376-DC1A901C8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98C6-3F00-4ADD-9C07-1E42C6B9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4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1122FD-9003-44B7-95D0-ABCAAE2A5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sgvmosquit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4114800"/>
            <a:ext cx="8382000" cy="1143000"/>
          </a:xfrm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chemeClr val="tx1"/>
                </a:solidFill>
                <a:latin typeface="+mn-lt"/>
              </a:rPr>
              <a:t>April 21-27, 2019</a:t>
            </a:r>
            <a:br>
              <a:rPr lang="en-US" altLang="en-US" sz="4400" b="1" dirty="0">
                <a:solidFill>
                  <a:schemeClr val="tx1"/>
                </a:solidFill>
                <a:latin typeface="+mn-lt"/>
              </a:rPr>
            </a:br>
            <a:r>
              <a:rPr lang="en-US" altLang="en-US" sz="4400" b="1" dirty="0" err="1">
                <a:solidFill>
                  <a:schemeClr val="tx1"/>
                </a:solidFill>
                <a:latin typeface="+mn-lt"/>
              </a:rPr>
              <a:t>www.MosquitoAwareness.org</a:t>
            </a:r>
            <a:endParaRPr lang="en-US" altLang="en-US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1C84B9-C99C-2347-8D05-5F8EF1C70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1551" y="304800"/>
            <a:ext cx="11391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013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437080" y="3810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Did you know mosquitoes are the most dangerous creatures on the planet?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95EC6-C82E-3F45-B470-FACB511B31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380" y="1447800"/>
            <a:ext cx="5257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437080" y="3048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To stop mosquitoes from growing, eliminate stagnant water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BDB6CB-8B85-0949-B4D1-29CE6A3E24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280" y="1439694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8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437080" y="3048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Stagnant water can be found in many places around the 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8972A-7FB1-0947-B37E-61E2822FCA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9180" y="1447800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3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437080" y="3048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/>
              <a:t>Be sure to use repellent!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C8DBA-26A9-AC4F-9B26-61BE537CA8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580" y="91440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437080" y="228600"/>
            <a:ext cx="853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Dogs can get sick from mosquitoes, too!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1613D1-A612-854F-A8B7-BA5A775D2F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380" y="838200"/>
            <a:ext cx="6019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437080" y="2286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Don’t forget to use repellent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when you travel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5111B-C385-634B-9F14-973BF5A299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780" y="1113817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4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53000"/>
            <a:ext cx="3679388" cy="2055213"/>
          </a:xfrm>
          <a:prstGeom prst="rect">
            <a:avLst/>
          </a:prstGeom>
        </p:spPr>
      </p:pic>
      <p:sp>
        <p:nvSpPr>
          <p:cNvPr id="17411" name="Rectangle 3"/>
          <p:cNvSpPr>
            <a:spLocks noGrp="1"/>
          </p:cNvSpPr>
          <p:nvPr>
            <p:ph type="title"/>
          </p:nvPr>
        </p:nvSpPr>
        <p:spPr>
          <a:xfrm>
            <a:off x="191088" y="365125"/>
            <a:ext cx="8724312" cy="649288"/>
          </a:xfrm>
        </p:spPr>
        <p:txBody>
          <a:bodyPr/>
          <a:lstStyle/>
          <a:p>
            <a:pPr algn="ctr"/>
            <a:r>
              <a:rPr lang="en-US" alt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Thank you for doing your part</a:t>
            </a:r>
            <a:endParaRPr lang="en-US" altLang="en-US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Rectangle 4"/>
          <p:cNvSpPr>
            <a:spLocks noGrp="1"/>
          </p:cNvSpPr>
          <p:nvPr>
            <p:ph type="body" idx="1"/>
          </p:nvPr>
        </p:nvSpPr>
        <p:spPr>
          <a:xfrm>
            <a:off x="381000" y="1081007"/>
            <a:ext cx="8534400" cy="3490993"/>
          </a:xfrm>
        </p:spPr>
        <p:txBody>
          <a:bodyPr/>
          <a:lstStyle/>
          <a:p>
            <a:pPr marL="0" indent="0">
              <a:buNone/>
            </a:pPr>
            <a:endParaRPr lang="en-US" altLang="en-US" sz="2800" dirty="0"/>
          </a:p>
          <a:p>
            <a:pPr marL="0" indent="0" algn="ctr">
              <a:buNone/>
            </a:pPr>
            <a:r>
              <a:rPr lang="en-US" altLang="en-US" sz="3200" dirty="0"/>
              <a:t>We cannot do it alone. </a:t>
            </a:r>
          </a:p>
          <a:p>
            <a:pPr marL="0" indent="0" algn="ctr">
              <a:buNone/>
            </a:pPr>
            <a:r>
              <a:rPr lang="en-US" altLang="en-US" sz="3200" b="1" dirty="0"/>
              <a:t>Mosquito control is a shared responsibility.</a:t>
            </a:r>
          </a:p>
          <a:p>
            <a:pPr marL="0" indent="0" algn="ctr">
              <a:buNone/>
            </a:pPr>
            <a:br>
              <a:rPr lang="en-US" altLang="en-US" sz="3200" dirty="0"/>
            </a:br>
            <a:r>
              <a:rPr lang="en-US" altLang="en-US" sz="2800" dirty="0"/>
              <a:t>If Residents/Businesses Require Assistance: </a:t>
            </a:r>
            <a:br>
              <a:rPr lang="en-US" altLang="en-US" sz="2800" dirty="0"/>
            </a:br>
            <a:r>
              <a:rPr lang="en-US" altLang="en-US" sz="2800" dirty="0">
                <a:hlinkClick r:id="rId4"/>
              </a:rPr>
              <a:t>www.SGVmosquito.org</a:t>
            </a:r>
            <a:r>
              <a:rPr lang="en-US" altLang="en-US" sz="2800" dirty="0"/>
              <a:t> | 626-814-9466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135" y="4953000"/>
            <a:ext cx="3078665" cy="2052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0236" y="4953001"/>
            <a:ext cx="2112810" cy="2083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33"/>
          <a:stretch/>
        </p:blipFill>
        <p:spPr>
          <a:xfrm>
            <a:off x="4541855" y="4953000"/>
            <a:ext cx="2286000" cy="22043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GVMVCD template" id="{E4A92C11-DB6C-5445-936E-4C10DF9C8D0F}" vid="{C97E4793-5160-6341-B567-BF5410CFD0D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</Template>
  <TotalTime>36</TotalTime>
  <Words>79</Words>
  <Application>Microsoft Macintosh PowerPoint</Application>
  <PresentationFormat>On-screen Show (4:3)</PresentationFormat>
  <Paragraphs>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Showcard Gothic</vt:lpstr>
      <vt:lpstr>PowerpointTemplate</vt:lpstr>
      <vt:lpstr>April 21-27, 2019 www.MosquitoAwareness.org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doing your part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Mosquito Awareness Week April 21-27, 2019</dc:title>
  <dc:creator>Microsoft Office User</dc:creator>
  <cp:lastModifiedBy>Microsoft Office User</cp:lastModifiedBy>
  <cp:revision>4</cp:revision>
  <cp:lastPrinted>2018-07-24T16:00:05Z</cp:lastPrinted>
  <dcterms:created xsi:type="dcterms:W3CDTF">2019-04-12T16:54:32Z</dcterms:created>
  <dcterms:modified xsi:type="dcterms:W3CDTF">2019-04-12T17:31:19Z</dcterms:modified>
</cp:coreProperties>
</file>